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Test auto conversion to 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610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smtClean="0"/>
              <a:t>is page 2 of the PPTX file.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549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17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Angles</vt:lpstr>
      <vt:lpstr>PowerPoint</vt:lpstr>
      <vt:lpstr>Page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bz</dc:creator>
  <cp:lastModifiedBy>bz</cp:lastModifiedBy>
  <cp:revision>1</cp:revision>
  <dcterms:created xsi:type="dcterms:W3CDTF">2006-08-16T00:00:00Z</dcterms:created>
  <dcterms:modified xsi:type="dcterms:W3CDTF">2012-03-11T08:37:32Z</dcterms:modified>
</cp:coreProperties>
</file>